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1" r:id="rId4"/>
    <p:sldId id="266" r:id="rId5"/>
    <p:sldId id="267" r:id="rId6"/>
    <p:sldId id="262" r:id="rId7"/>
    <p:sldId id="264" r:id="rId8"/>
    <p:sldId id="263" r:id="rId9"/>
    <p:sldId id="270" r:id="rId10"/>
    <p:sldId id="265" r:id="rId11"/>
    <p:sldId id="269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70" d="100"/>
          <a:sy n="70" d="100"/>
        </p:scale>
        <p:origin x="-123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741D1E-49AD-4599-96A2-7D459F647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AC83E1-0BBB-48F0-BDB2-931306D05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D0C0FA-CCE1-436A-BEBF-188F6B64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E807-81BA-4BB3-AF80-017E440C0D99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C8F33E-0AD7-4A86-940B-5B998185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2CA9C3-4273-4FEB-91AA-CD16B3B8F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8E8B-E95F-4214-B74A-754F3FF55C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13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50A941-E431-45ED-B08C-32E87D84D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68ADC8-3EC2-41C7-9DD2-B9759A852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7544AF-A2F4-4BE6-A595-1A289D27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E807-81BA-4BB3-AF80-017E440C0D99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D97CFD-BF84-431E-88BC-8F200AA8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332C01-5944-41CA-B9A0-4850FCCD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8E8B-E95F-4214-B74A-754F3FF55C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09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CB72C50-7ED0-49B3-8C28-5EE8D0503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FE6654-CFFC-43E6-AE5F-D705DDD9A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2D2293-E380-4A6D-9F63-8D7EB90FA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E807-81BA-4BB3-AF80-017E440C0D99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D5C7FF-06FD-4D09-BC4A-EDD0462A5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4BB6FD-C397-46C7-8FDD-49B9087A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8E8B-E95F-4214-B74A-754F3FF55C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00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1503F7-6B35-43BB-9C3D-E26439575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497842-843B-4125-9AD1-FA94B6485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32C350-0D52-43FA-B047-0259102AD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E807-81BA-4BB3-AF80-017E440C0D99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08AC90-50DD-44F6-B799-81C39FA26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115DB1-3B54-4A94-9028-4DCD04BD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8E8B-E95F-4214-B74A-754F3FF55C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4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BC327F-4D06-47B9-BC52-882E8CC79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68A328-5F20-48E3-942E-2367DB76F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0EB3C1-1DE6-4053-9F37-45F6C90B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E807-81BA-4BB3-AF80-017E440C0D99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2D3621-6038-4E36-B195-E800137A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2B1E51-2F7D-4224-9DB0-EDAE55EB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8E8B-E95F-4214-B74A-754F3FF55C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76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98C31-DC22-4976-9EA1-72E878DEF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7132B-2591-462E-8255-1C75CC6AA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1A261A-C869-45DB-9F1D-D3DB9D020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36146E-2FBD-41FF-834F-DA17F37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E807-81BA-4BB3-AF80-017E440C0D99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EC946D-BD89-4582-A97C-FADCBD2DF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37FDB0-69D2-40FF-BF38-3F80550A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8E8B-E95F-4214-B74A-754F3FF55C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20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9CB2F9-0413-416F-9C23-024210CB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6D0BF0-1FDF-47C7-9D46-3A7F7F261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99666A-70F1-47F9-88C9-0386646D5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F965BD2-2BB0-4A2B-8604-717BE28F7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80D3F3F-30AA-4E3A-A6F2-6A7A1D7266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6B389D1-2BF3-4FC4-8632-4E97886C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E807-81BA-4BB3-AF80-017E440C0D99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0616E1E-7909-4AFE-BEDB-98E732CE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9A6DBD-28B8-4BC8-90F2-64587EBF1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8E8B-E95F-4214-B74A-754F3FF55C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25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740482-0C01-4C3A-AF49-77A9C63B4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301786-5E1C-4D26-8C9A-53FF54A3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E807-81BA-4BB3-AF80-017E440C0D99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F9228C-6B51-4699-BAFA-16020848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6B7196-46BA-4E52-8748-381C6C2E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8E8B-E95F-4214-B74A-754F3FF55C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92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C803C53-60DD-45E4-8CCF-B05C047FE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E807-81BA-4BB3-AF80-017E440C0D99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BBD2A7E-63E8-4AAD-A76C-16143F64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A7E415-D3BF-4E1C-AF58-5B714932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8E8B-E95F-4214-B74A-754F3FF55C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995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C93AB5-E1EE-41CB-BA39-55B256F37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9BAE7A-2FDE-4A0E-8F43-F5B2A076A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F6137D-C56A-4697-BB39-D7B067389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7CE501-3896-403A-9BB7-DCFBAAD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E807-81BA-4BB3-AF80-017E440C0D99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272807-9355-41FB-B0F7-19830B01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5B55C8-11F7-456F-B8CB-B01891D70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8E8B-E95F-4214-B74A-754F3FF55C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91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B6C1D1-9C36-495A-B761-AC90D6275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BF6CCF-6DCF-48E4-B579-089118B91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C6A7514-9307-4B87-9CCD-8D4E56532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8BF15-B0E4-4C20-A03D-93C8B2105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E807-81BA-4BB3-AF80-017E440C0D99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5DD8F7-B22D-429C-8040-72BE05997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1E6662-AB64-4B8B-A07C-21997D6D4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8E8B-E95F-4214-B74A-754F3FF55C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7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67DD947-60ED-4555-BA2F-D37DA7067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A75217-322B-4488-819A-464E5E41B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5FEE59-4189-48B7-B9CE-1918D9286B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BE807-81BA-4BB3-AF80-017E440C0D99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606F4F-5AA3-4E7D-8D32-76C5AC53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B20B16-C9DB-494B-AB45-2610EEAF2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28E8B-E95F-4214-B74A-754F3FF55C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50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0EB8FA-F17E-4391-9952-8AC16DF14D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 </a:t>
            </a:r>
            <a:r>
              <a:rPr lang="fr-FR" b="1" dirty="0"/>
              <a:t>Alerter face à la sécheresse et faire évoluer les comportements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76AB0E-C79D-490B-A12F-E32E6666E4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Prise de parole du Département des Pyrénées-Orientales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A6AAA9-18D0-4574-AAB7-023408CB7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13" y="4429919"/>
            <a:ext cx="1603912" cy="20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25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A6AAA9-18D0-4574-AAB7-023408CB7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13" y="4429919"/>
            <a:ext cx="1603912" cy="20108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2D29E8-F936-4210-B224-4B6F2BBA9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63" y="0"/>
            <a:ext cx="4931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16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A6AAA9-18D0-4574-AAB7-023408CB7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13" y="4429919"/>
            <a:ext cx="1603912" cy="20108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12D45F-1C2F-458D-8E4B-A9F097167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63" y="0"/>
            <a:ext cx="4931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97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A6AAA9-18D0-4574-AAB7-023408CB7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13" y="4429919"/>
            <a:ext cx="1603912" cy="20108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AAB01D-FD9E-4DB4-BD01-A44E57D42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94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47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A6AAA9-18D0-4574-AAB7-023408CB7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13" y="4429919"/>
            <a:ext cx="1603912" cy="20108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941B69-5810-4660-9CCC-3FFF81004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333" y="0"/>
            <a:ext cx="4643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03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A6AAA9-18D0-4574-AAB7-023408CB7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13" y="4429919"/>
            <a:ext cx="1603912" cy="2010854"/>
          </a:xfrm>
          <a:prstGeom prst="rect">
            <a:avLst/>
          </a:prstGeom>
        </p:spPr>
      </p:pic>
      <p:pic>
        <p:nvPicPr>
          <p:cNvPr id="2" name="030423 SPOT CD66 EAU">
            <a:hlinkClick r:id="" action="ppaction://media"/>
            <a:extLst>
              <a:ext uri="{FF2B5EF4-FFF2-40B4-BE49-F238E27FC236}">
                <a16:creationId xmlns:a16="http://schemas.microsoft.com/office/drawing/2014/main" id="{0AA43350-3CC9-4ED9-BB50-FAA3FD06F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3" name="MIG Aigua">
            <a:hlinkClick r:id="" action="ppaction://media"/>
            <a:extLst>
              <a:ext uri="{FF2B5EF4-FFF2-40B4-BE49-F238E27FC236}">
                <a16:creationId xmlns:a16="http://schemas.microsoft.com/office/drawing/2014/main" id="{DA3DC860-FB85-46FD-A844-E066F54A5F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4" name="030423 SPOT CD66 EAU">
            <a:hlinkClick r:id="" action="ppaction://media"/>
            <a:extLst>
              <a:ext uri="{FF2B5EF4-FFF2-40B4-BE49-F238E27FC236}">
                <a16:creationId xmlns:a16="http://schemas.microsoft.com/office/drawing/2014/main" id="{FD0E9305-9C8A-40AE-B68A-1118AAB52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CD25C946-E99B-4CB2-B2B6-33E2E33EA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fr-FR" dirty="0"/>
              <a:t>Spot radio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681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A6AAA9-18D0-4574-AAB7-023408CB7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13" y="4429919"/>
            <a:ext cx="1603912" cy="2010854"/>
          </a:xfrm>
          <a:prstGeom prst="rect">
            <a:avLst/>
          </a:prstGeom>
        </p:spPr>
      </p:pic>
      <p:pic>
        <p:nvPicPr>
          <p:cNvPr id="2" name="030423 SPOT CD66 EAU">
            <a:hlinkClick r:id="" action="ppaction://media"/>
            <a:extLst>
              <a:ext uri="{FF2B5EF4-FFF2-40B4-BE49-F238E27FC236}">
                <a16:creationId xmlns:a16="http://schemas.microsoft.com/office/drawing/2014/main" id="{0AA43350-3CC9-4ED9-BB50-FAA3FD06F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3" name="MIG Aigua">
            <a:hlinkClick r:id="" action="ppaction://media"/>
            <a:extLst>
              <a:ext uri="{FF2B5EF4-FFF2-40B4-BE49-F238E27FC236}">
                <a16:creationId xmlns:a16="http://schemas.microsoft.com/office/drawing/2014/main" id="{DA3DC860-FB85-46FD-A844-E066F54A5F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4" name="030423 SPOT CD66 EAU">
            <a:hlinkClick r:id="" action="ppaction://media"/>
            <a:extLst>
              <a:ext uri="{FF2B5EF4-FFF2-40B4-BE49-F238E27FC236}">
                <a16:creationId xmlns:a16="http://schemas.microsoft.com/office/drawing/2014/main" id="{FD0E9305-9C8A-40AE-B68A-1118AAB52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CD25C946-E99B-4CB2-B2B6-33E2E33EA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fr-FR" dirty="0"/>
              <a:t>Spot radio en catalan</a:t>
            </a:r>
          </a:p>
          <a:p>
            <a:endParaRPr lang="fr-FR" dirty="0"/>
          </a:p>
        </p:txBody>
      </p:sp>
      <p:pic>
        <p:nvPicPr>
          <p:cNvPr id="7" name="MIG Aigua">
            <a:hlinkClick r:id="" action="ppaction://media"/>
            <a:extLst>
              <a:ext uri="{FF2B5EF4-FFF2-40B4-BE49-F238E27FC236}">
                <a16:creationId xmlns:a16="http://schemas.microsoft.com/office/drawing/2014/main" id="{08F1D6F9-DB53-49CE-9160-8E910AB750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3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A6AAA9-18D0-4574-AAB7-023408CB7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13" y="4429919"/>
            <a:ext cx="1603912" cy="20108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9596A6-E393-4621-97B6-39FC345BF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4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24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A6AAA9-18D0-4574-AAB7-023408CB7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13" y="4429919"/>
            <a:ext cx="1603912" cy="20108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6CB2ED-8E6A-4341-B27B-D9F5A20B6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73" y="0"/>
            <a:ext cx="4883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A6AAA9-18D0-4574-AAB7-023408CB7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13" y="4429919"/>
            <a:ext cx="1603912" cy="20108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21AED6-EDE3-40F0-B164-EF3F57112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65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A6AAA9-18D0-4574-AAB7-023408CB7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13" y="4429919"/>
            <a:ext cx="1603912" cy="20108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717E858-D4A8-4AE4-8C25-737529860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0503" cy="58387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FA8055-CEAB-4DEA-8782-0954DBB69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84" y="0"/>
            <a:ext cx="4440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472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24</Words>
  <Application>Microsoft Office PowerPoint</Application>
  <PresentationFormat>Grand écran</PresentationFormat>
  <Paragraphs>4</Paragraphs>
  <Slides>11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 Alerter face à la sécheresse et faire évoluer les comportements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MAUREL Baptiste</dc:creator>
  <cp:lastModifiedBy>MAUREL Baptiste</cp:lastModifiedBy>
  <cp:revision>9</cp:revision>
  <dcterms:created xsi:type="dcterms:W3CDTF">2023-07-03T09:36:13Z</dcterms:created>
  <dcterms:modified xsi:type="dcterms:W3CDTF">2023-07-03T15:32:58Z</dcterms:modified>
</cp:coreProperties>
</file>